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2"/>
    <p:restoredTop sz="94715"/>
  </p:normalViewPr>
  <p:slideViewPr>
    <p:cSldViewPr snapToGrid="0" snapToObjects="1">
      <p:cViewPr varScale="1">
        <p:scale>
          <a:sx n="64" d="100"/>
          <a:sy n="64" d="100"/>
        </p:scale>
        <p:origin x="192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B51981-059A-3643-8530-5F3CE5EB0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BC5764E-A719-1843-9C90-51F052122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86364F6-672F-CE4D-9C33-402925986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B811211-B6CC-E34B-A186-FF63C65B2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D0F3B5-FED0-6046-B634-7580CA37D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0771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C90CBD-CCB4-5248-8D94-B3993CBC3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167CD28-506D-FC43-B5B6-2E4FCD223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D44D93D-8DB2-D24F-A108-FE2CF2800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DDA315-1869-7A44-8240-2E16CC3C5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8756BDF-B63B-A141-A9A4-88E91E3CD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2210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23E3F9E-4F88-D342-BAFB-89F226A4D4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2E846F3-D86B-C04A-B954-244CC8884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9D9229-4A9E-0A43-9536-CB2064ADE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FECD888-CAC3-B541-95BA-FEF76F353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3845FA-B1CD-CA4D-A774-3E4A0639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7190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4B48D7-1800-F74B-A1A4-60BC4F03F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43DD94-6EB0-F44C-9762-BAB9440F7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A49560C-F25A-1E49-A260-1418B716D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BD9AF09-BB0C-4345-BF91-D1235DC44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EBB0A7D-2706-3447-B1E0-0E8166F1F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2085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6BB3E-DFE5-C24E-95FC-CEC4A19A0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2C05C5C-421F-9344-9CA6-B34ED16E8E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FF76E9A-69E1-2E42-BC6A-79B5C3990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39DAF7C-A932-F14A-B14B-9B30ECA9F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E35BBAB-0DE5-6248-9746-00141C205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217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79993E-8DEC-8A40-8CC0-B150CD9FD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4042629-DF61-9049-B43E-5B4A663C3A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32EDAC0-DD7B-7B4F-B62C-DA91101CD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B1C5903-FE62-1F47-8000-9028CBFE5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E67D986-F02C-C04C-B158-450B6F52A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A58EFB6-CD2A-2941-98D2-1995CF93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9159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1BAFEA-1BA0-6B4C-8CAB-6C90B57DF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DA1F553-55B9-024E-A56C-012400603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B2F5D47-0515-584D-AAAD-DFEC1E5C4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FAB7532-6029-014F-9DC2-E6268D9418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E091FB4-A713-8341-A9D9-248530442D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BD57A55-7742-1D4E-87F6-2978C1CB7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CDD5997-2C01-2544-A87B-63F735B94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AE8BDE1-9D29-3148-96E6-433108A9E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4310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965D16-B426-E842-BB5A-8532E45C8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5643A33-F182-0546-A8AD-F2A231D36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69B444A-CC7A-ED40-A05A-2BA068D2B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4FBF4B1-E6C4-DC49-882E-9FD8ABFAC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3765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B45C329-00C6-874A-84B0-8F02F93B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A725B87-07CE-644E-8816-420875EAF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1B8C314-F88E-8C4A-9171-C28C3B03C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4064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CAB660-44BB-8D46-93BD-46AE2FCC1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4C0F820-C22C-0147-9655-3AB6C7C3C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380635B-C5E0-A249-83A9-F845141B08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327EE48-CB67-3C4D-99ED-A32091350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1B4F2BD-2164-F445-A695-46DB30AB5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CCF915A-A3AB-464D-8516-358DE089B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4785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29E4DD-0ABB-B44E-A7AB-E9572BE84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57C1A50-4DFF-774C-BACF-45B99B6493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D786D58-5102-E640-8BCF-0135F61391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6E4B053-D4A1-634B-96D1-D51EF5C55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B6823E8-7FB0-D141-B33A-5835D7789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DEB25CC-267B-2B4B-A02C-E1C7CCC81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1167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08DC89C-87D2-7D4C-BB38-04CE26983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F152DB-D934-784D-909C-3EEBC43B2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02B7557-CA34-FD44-92D2-B7A7E70B3B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1D0C316-B81A-0A4A-8C21-812E6261B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168818-94B3-F24F-8630-2F95FC47BE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1481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AD389D-62AE-2746-ADC8-BE2B064195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75387DC-87C3-264D-AA1B-90FF87D247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F7F856C-0738-7D41-8E01-9421BF14F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566" y="-2066427"/>
            <a:ext cx="6313953" cy="8924427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6032A49-566D-594E-9EB3-15268D53D013}"/>
              </a:ext>
            </a:extLst>
          </p:cNvPr>
          <p:cNvSpPr txBox="1"/>
          <p:nvPr/>
        </p:nvSpPr>
        <p:spPr>
          <a:xfrm>
            <a:off x="3689091" y="-1239676"/>
            <a:ext cx="615553" cy="5257800"/>
          </a:xfrm>
          <a:prstGeom prst="rect">
            <a:avLst/>
          </a:prstGeom>
          <a:noFill/>
          <a:ln>
            <a:noFill/>
          </a:ln>
        </p:spPr>
        <p:txBody>
          <a:bodyPr vert="eaVert" wrap="square" rtlCol="0">
            <a:spAutoFit/>
          </a:bodyPr>
          <a:lstStyle/>
          <a:p>
            <a:r>
              <a:rPr kumimoji="1" lang="ja-JP" altLang="en-US" sz="2800" b="1">
                <a:solidFill>
                  <a:schemeClr val="bg1"/>
                </a:solidFill>
              </a:rPr>
              <a:t>ナナペーハー第三六回公演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F9BD69E-2AFE-C149-8952-1B546967CFD4}"/>
              </a:ext>
            </a:extLst>
          </p:cNvPr>
          <p:cNvSpPr txBox="1"/>
          <p:nvPr/>
        </p:nvSpPr>
        <p:spPr>
          <a:xfrm>
            <a:off x="2520843" y="-1239676"/>
            <a:ext cx="1107996" cy="632465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sz="6000" b="1"/>
              <a:t>強欲！金剛鳴き</a:t>
            </a:r>
            <a:r>
              <a:rPr lang="ja-JP" altLang="en-US" sz="6000" b="1"/>
              <a:t>狸</a:t>
            </a:r>
            <a:endParaRPr kumimoji="1" lang="en-US" altLang="ja-JP" sz="6000" b="1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BF23B02-4A55-D34D-A487-769D9E7C911F}"/>
              </a:ext>
            </a:extLst>
          </p:cNvPr>
          <p:cNvSpPr txBox="1"/>
          <p:nvPr/>
        </p:nvSpPr>
        <p:spPr>
          <a:xfrm>
            <a:off x="2059178" y="3072031"/>
            <a:ext cx="461665" cy="338433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/>
              <a:t>駒場小空間にて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BDF1432-A86B-A34A-8563-5C379D3C0E26}"/>
              </a:ext>
            </a:extLst>
          </p:cNvPr>
          <p:cNvSpPr txBox="1"/>
          <p:nvPr/>
        </p:nvSpPr>
        <p:spPr>
          <a:xfrm rot="16200000">
            <a:off x="7986383" y="2340655"/>
            <a:ext cx="461665" cy="548864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/>
              <a:t>三月二十三日</a:t>
            </a:r>
            <a:r>
              <a:rPr lang="en-US" altLang="ja-JP" dirty="0"/>
              <a:t>(</a:t>
            </a:r>
            <a:r>
              <a:rPr lang="ja-JP" altLang="en-US"/>
              <a:t>土</a:t>
            </a:r>
            <a:r>
              <a:rPr lang="en-US" altLang="ja-JP" dirty="0"/>
              <a:t>) </a:t>
            </a:r>
            <a:r>
              <a:rPr kumimoji="1" lang="en-US" altLang="ja-JP" dirty="0"/>
              <a:t>18:30</a:t>
            </a:r>
            <a:r>
              <a:rPr kumimoji="1" lang="ja-JP" altLang="en-US"/>
              <a:t>開場</a:t>
            </a:r>
            <a:r>
              <a:rPr lang="en-US" altLang="ja-JP" dirty="0"/>
              <a:t>19:00</a:t>
            </a:r>
            <a:r>
              <a:rPr lang="ja-JP" altLang="en-US"/>
              <a:t>開演</a:t>
            </a:r>
            <a:endParaRPr kumimoji="1" lang="en-US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C525B6C3-F1EB-1E40-850C-393BF4DB4EDF}"/>
              </a:ext>
            </a:extLst>
          </p:cNvPr>
          <p:cNvSpPr txBox="1"/>
          <p:nvPr/>
        </p:nvSpPr>
        <p:spPr>
          <a:xfrm rot="16200000">
            <a:off x="7986382" y="2941453"/>
            <a:ext cx="461665" cy="548864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/>
              <a:t>三月二十四日</a:t>
            </a:r>
            <a:r>
              <a:rPr kumimoji="1" lang="en-US" altLang="ja-JP" dirty="0"/>
              <a:t>(</a:t>
            </a:r>
            <a:r>
              <a:rPr kumimoji="1" lang="ja-JP" altLang="en-US"/>
              <a:t>日</a:t>
            </a:r>
            <a:r>
              <a:rPr lang="en-US" altLang="ja-JP" dirty="0"/>
              <a:t>) 18:30</a:t>
            </a:r>
            <a:r>
              <a:rPr lang="ja-JP" altLang="en-US"/>
              <a:t>開場</a:t>
            </a:r>
            <a:r>
              <a:rPr lang="en-US" altLang="ja-JP" dirty="0"/>
              <a:t>19:00</a:t>
            </a:r>
            <a:r>
              <a:rPr lang="ja-JP" altLang="en-US"/>
              <a:t>開演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133752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28</Words>
  <Application>Microsoft Macintosh PowerPoint</Application>
  <PresentationFormat>ワイド画面</PresentationFormat>
  <Paragraphs>5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ohagi masaya</dc:creator>
  <cp:lastModifiedBy>ohagi masaya</cp:lastModifiedBy>
  <cp:revision>2</cp:revision>
  <dcterms:created xsi:type="dcterms:W3CDTF">2019-01-24T07:46:01Z</dcterms:created>
  <dcterms:modified xsi:type="dcterms:W3CDTF">2019-01-24T08:07:03Z</dcterms:modified>
</cp:coreProperties>
</file>

<file path=docProps/thumbnail.jpeg>
</file>